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8961438" cy="6072188"/>
  <p:notesSz cx="6858000" cy="9144000"/>
  <p:defaultTextStyle>
    <a:defPPr>
      <a:defRPr lang="en-US"/>
    </a:defPPr>
    <a:lvl1pPr marL="0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1pPr>
    <a:lvl2pPr marL="360730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2pPr>
    <a:lvl3pPr marL="721458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3pPr>
    <a:lvl4pPr marL="1082188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4pPr>
    <a:lvl5pPr marL="1442917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5pPr>
    <a:lvl6pPr marL="1803646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6pPr>
    <a:lvl7pPr marL="2164374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7pPr>
    <a:lvl8pPr marL="2525104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8pPr>
    <a:lvl9pPr marL="2885833" algn="l" defTabSz="721458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108" y="993759"/>
            <a:ext cx="7617222" cy="2114021"/>
          </a:xfrm>
        </p:spPr>
        <p:txBody>
          <a:bodyPr anchor="b"/>
          <a:lstStyle>
            <a:lvl1pPr algn="ctr">
              <a:defRPr sz="53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180" y="3189305"/>
            <a:ext cx="6721079" cy="1466039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05" indent="0" algn="ctr">
              <a:buNone/>
              <a:defRPr sz="1771"/>
            </a:lvl2pPr>
            <a:lvl3pPr marL="809610" indent="0" algn="ctr">
              <a:buNone/>
              <a:defRPr sz="1594"/>
            </a:lvl3pPr>
            <a:lvl4pPr marL="1214415" indent="0" algn="ctr">
              <a:buNone/>
              <a:defRPr sz="1417"/>
            </a:lvl4pPr>
            <a:lvl5pPr marL="1619220" indent="0" algn="ctr">
              <a:buNone/>
              <a:defRPr sz="1417"/>
            </a:lvl5pPr>
            <a:lvl6pPr marL="2024024" indent="0" algn="ctr">
              <a:buNone/>
              <a:defRPr sz="1417"/>
            </a:lvl6pPr>
            <a:lvl7pPr marL="2428829" indent="0" algn="ctr">
              <a:buNone/>
              <a:defRPr sz="1417"/>
            </a:lvl7pPr>
            <a:lvl8pPr marL="2833634" indent="0" algn="ctr">
              <a:buNone/>
              <a:defRPr sz="1417"/>
            </a:lvl8pPr>
            <a:lvl9pPr marL="3238439" indent="0" algn="ctr">
              <a:buNone/>
              <a:defRPr sz="141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030" y="323288"/>
            <a:ext cx="1932310" cy="51458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99" y="323288"/>
            <a:ext cx="5684912" cy="51458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432" y="1513832"/>
            <a:ext cx="7729240" cy="2525861"/>
          </a:xfrm>
        </p:spPr>
        <p:txBody>
          <a:bodyPr anchor="b"/>
          <a:lstStyle>
            <a:lvl1pPr>
              <a:defRPr sz="531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432" y="4063589"/>
            <a:ext cx="7729240" cy="1328291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05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610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41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22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02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882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363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84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0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099" y="1616439"/>
            <a:ext cx="3808611" cy="38527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6728" y="1616439"/>
            <a:ext cx="3808611" cy="38527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9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323289"/>
            <a:ext cx="7729240" cy="1173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67" y="1488530"/>
            <a:ext cx="3791108" cy="729505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05" indent="0">
              <a:buNone/>
              <a:defRPr sz="1771" b="1"/>
            </a:lvl2pPr>
            <a:lvl3pPr marL="809610" indent="0">
              <a:buNone/>
              <a:defRPr sz="1594" b="1"/>
            </a:lvl3pPr>
            <a:lvl4pPr marL="1214415" indent="0">
              <a:buNone/>
              <a:defRPr sz="1417" b="1"/>
            </a:lvl4pPr>
            <a:lvl5pPr marL="1619220" indent="0">
              <a:buNone/>
              <a:defRPr sz="1417" b="1"/>
            </a:lvl5pPr>
            <a:lvl6pPr marL="2024024" indent="0">
              <a:buNone/>
              <a:defRPr sz="1417" b="1"/>
            </a:lvl6pPr>
            <a:lvl7pPr marL="2428829" indent="0">
              <a:buNone/>
              <a:defRPr sz="1417" b="1"/>
            </a:lvl7pPr>
            <a:lvl8pPr marL="2833634" indent="0">
              <a:buNone/>
              <a:defRPr sz="1417" b="1"/>
            </a:lvl8pPr>
            <a:lvl9pPr marL="3238439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67" y="2218035"/>
            <a:ext cx="3791108" cy="3262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729" y="1488530"/>
            <a:ext cx="3809778" cy="729505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05" indent="0">
              <a:buNone/>
              <a:defRPr sz="1771" b="1"/>
            </a:lvl2pPr>
            <a:lvl3pPr marL="809610" indent="0">
              <a:buNone/>
              <a:defRPr sz="1594" b="1"/>
            </a:lvl3pPr>
            <a:lvl4pPr marL="1214415" indent="0">
              <a:buNone/>
              <a:defRPr sz="1417" b="1"/>
            </a:lvl4pPr>
            <a:lvl5pPr marL="1619220" indent="0">
              <a:buNone/>
              <a:defRPr sz="1417" b="1"/>
            </a:lvl5pPr>
            <a:lvl6pPr marL="2024024" indent="0">
              <a:buNone/>
              <a:defRPr sz="1417" b="1"/>
            </a:lvl6pPr>
            <a:lvl7pPr marL="2428829" indent="0">
              <a:buNone/>
              <a:defRPr sz="1417" b="1"/>
            </a:lvl7pPr>
            <a:lvl8pPr marL="2833634" indent="0">
              <a:buNone/>
              <a:defRPr sz="1417" b="1"/>
            </a:lvl8pPr>
            <a:lvl9pPr marL="3238439" indent="0">
              <a:buNone/>
              <a:defRPr sz="14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729" y="2218035"/>
            <a:ext cx="3809778" cy="32623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5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404812"/>
            <a:ext cx="2890297" cy="1416844"/>
          </a:xfrm>
        </p:spPr>
        <p:txBody>
          <a:bodyPr anchor="b"/>
          <a:lstStyle>
            <a:lvl1pPr>
              <a:defRPr sz="28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778" y="874284"/>
            <a:ext cx="4536728" cy="4315189"/>
          </a:xfrm>
        </p:spPr>
        <p:txBody>
          <a:bodyPr/>
          <a:lstStyle>
            <a:lvl1pPr>
              <a:defRPr sz="2833"/>
            </a:lvl1pPr>
            <a:lvl2pPr>
              <a:defRPr sz="2479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6" y="1821656"/>
            <a:ext cx="2890297" cy="3374844"/>
          </a:xfrm>
        </p:spPr>
        <p:txBody>
          <a:bodyPr/>
          <a:lstStyle>
            <a:lvl1pPr marL="0" indent="0">
              <a:buNone/>
              <a:defRPr sz="1417"/>
            </a:lvl1pPr>
            <a:lvl2pPr marL="404805" indent="0">
              <a:buNone/>
              <a:defRPr sz="1240"/>
            </a:lvl2pPr>
            <a:lvl3pPr marL="809610" indent="0">
              <a:buNone/>
              <a:defRPr sz="1062"/>
            </a:lvl3pPr>
            <a:lvl4pPr marL="1214415" indent="0">
              <a:buNone/>
              <a:defRPr sz="885"/>
            </a:lvl4pPr>
            <a:lvl5pPr marL="1619220" indent="0">
              <a:buNone/>
              <a:defRPr sz="885"/>
            </a:lvl5pPr>
            <a:lvl6pPr marL="2024024" indent="0">
              <a:buNone/>
              <a:defRPr sz="885"/>
            </a:lvl6pPr>
            <a:lvl7pPr marL="2428829" indent="0">
              <a:buNone/>
              <a:defRPr sz="885"/>
            </a:lvl7pPr>
            <a:lvl8pPr marL="2833634" indent="0">
              <a:buNone/>
              <a:defRPr sz="885"/>
            </a:lvl8pPr>
            <a:lvl9pPr marL="3238439" indent="0">
              <a:buNone/>
              <a:defRPr sz="8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66" y="404812"/>
            <a:ext cx="2890297" cy="1416844"/>
          </a:xfrm>
        </p:spPr>
        <p:txBody>
          <a:bodyPr anchor="b"/>
          <a:lstStyle>
            <a:lvl1pPr>
              <a:defRPr sz="28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778" y="874284"/>
            <a:ext cx="4536728" cy="4315189"/>
          </a:xfrm>
        </p:spPr>
        <p:txBody>
          <a:bodyPr anchor="t"/>
          <a:lstStyle>
            <a:lvl1pPr marL="0" indent="0">
              <a:buNone/>
              <a:defRPr sz="2833"/>
            </a:lvl1pPr>
            <a:lvl2pPr marL="404805" indent="0">
              <a:buNone/>
              <a:defRPr sz="2479"/>
            </a:lvl2pPr>
            <a:lvl3pPr marL="809610" indent="0">
              <a:buNone/>
              <a:defRPr sz="2125"/>
            </a:lvl3pPr>
            <a:lvl4pPr marL="1214415" indent="0">
              <a:buNone/>
              <a:defRPr sz="1771"/>
            </a:lvl4pPr>
            <a:lvl5pPr marL="1619220" indent="0">
              <a:buNone/>
              <a:defRPr sz="1771"/>
            </a:lvl5pPr>
            <a:lvl6pPr marL="2024024" indent="0">
              <a:buNone/>
              <a:defRPr sz="1771"/>
            </a:lvl6pPr>
            <a:lvl7pPr marL="2428829" indent="0">
              <a:buNone/>
              <a:defRPr sz="1771"/>
            </a:lvl7pPr>
            <a:lvl8pPr marL="2833634" indent="0">
              <a:buNone/>
              <a:defRPr sz="1771"/>
            </a:lvl8pPr>
            <a:lvl9pPr marL="3238439" indent="0">
              <a:buNone/>
              <a:defRPr sz="177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66" y="1821656"/>
            <a:ext cx="2890297" cy="3374844"/>
          </a:xfrm>
        </p:spPr>
        <p:txBody>
          <a:bodyPr/>
          <a:lstStyle>
            <a:lvl1pPr marL="0" indent="0">
              <a:buNone/>
              <a:defRPr sz="1417"/>
            </a:lvl1pPr>
            <a:lvl2pPr marL="404805" indent="0">
              <a:buNone/>
              <a:defRPr sz="1240"/>
            </a:lvl2pPr>
            <a:lvl3pPr marL="809610" indent="0">
              <a:buNone/>
              <a:defRPr sz="1062"/>
            </a:lvl3pPr>
            <a:lvl4pPr marL="1214415" indent="0">
              <a:buNone/>
              <a:defRPr sz="885"/>
            </a:lvl4pPr>
            <a:lvl5pPr marL="1619220" indent="0">
              <a:buNone/>
              <a:defRPr sz="885"/>
            </a:lvl5pPr>
            <a:lvl6pPr marL="2024024" indent="0">
              <a:buNone/>
              <a:defRPr sz="885"/>
            </a:lvl6pPr>
            <a:lvl7pPr marL="2428829" indent="0">
              <a:buNone/>
              <a:defRPr sz="885"/>
            </a:lvl7pPr>
            <a:lvl8pPr marL="2833634" indent="0">
              <a:buNone/>
              <a:defRPr sz="885"/>
            </a:lvl8pPr>
            <a:lvl9pPr marL="3238439" indent="0">
              <a:buNone/>
              <a:defRPr sz="88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099" y="323289"/>
            <a:ext cx="7729240" cy="1173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99" y="1616439"/>
            <a:ext cx="7729240" cy="3852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099" y="5628020"/>
            <a:ext cx="2016324" cy="32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BCF5-ACEA-4EBF-86D7-CC3E5F1A500A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8477" y="5628020"/>
            <a:ext cx="3024485" cy="32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015" y="5628020"/>
            <a:ext cx="2016324" cy="323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2DD9-D48D-4E91-99E6-23E0D9795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9610" rtl="0" eaLnBrk="1" latinLnBrk="0" hangingPunct="1">
        <a:lnSpc>
          <a:spcPct val="90000"/>
        </a:lnSpc>
        <a:spcBef>
          <a:spcPct val="0"/>
        </a:spcBef>
        <a:buNone/>
        <a:defRPr sz="38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02" indent="-202402" algn="l" defTabSz="809610" rtl="0" eaLnBrk="1" latinLnBrk="0" hangingPunct="1">
        <a:lnSpc>
          <a:spcPct val="90000"/>
        </a:lnSpc>
        <a:spcBef>
          <a:spcPts val="885"/>
        </a:spcBef>
        <a:buFont typeface="Arial" panose="020B0604020202020204" pitchFamily="34" charset="0"/>
        <a:buChar char="•"/>
        <a:defRPr sz="2479" kern="1200">
          <a:solidFill>
            <a:schemeClr val="tx1"/>
          </a:solidFill>
          <a:latin typeface="+mn-lt"/>
          <a:ea typeface="+mn-ea"/>
          <a:cs typeface="+mn-cs"/>
        </a:defRPr>
      </a:lvl1pPr>
      <a:lvl2pPr marL="607207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012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6817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1622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427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232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037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0841" indent="-202402" algn="l" defTabSz="809610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05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610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415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220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024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8829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3634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9" algn="l" defTabSz="809610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25806" r="-168" b="28842"/>
          <a:stretch/>
        </p:blipFill>
        <p:spPr>
          <a:xfrm>
            <a:off x="-579858" y="-492414"/>
            <a:ext cx="10121154" cy="6957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99577" y="-492414"/>
            <a:ext cx="10140873" cy="695751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33"/>
          </a:p>
        </p:txBody>
      </p:sp>
      <p:sp>
        <p:nvSpPr>
          <p:cNvPr id="5" name="TextBox 4"/>
          <p:cNvSpPr txBox="1"/>
          <p:nvPr/>
        </p:nvSpPr>
        <p:spPr>
          <a:xfrm>
            <a:off x="91601" y="196076"/>
            <a:ext cx="8692179" cy="424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92" dirty="0">
                <a:latin typeface="Ever After" panose="00000400000000000000" pitchFamily="2" charset="0"/>
              </a:rPr>
              <a:t>Blogging</a:t>
            </a:r>
            <a:endParaRPr lang="en-US" sz="26992" dirty="0">
              <a:latin typeface="Ever After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90" y="5790052"/>
            <a:ext cx="2323656" cy="5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1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25806" r="-168" b="28842"/>
          <a:stretch/>
        </p:blipFill>
        <p:spPr>
          <a:xfrm>
            <a:off x="-579858" y="-492414"/>
            <a:ext cx="10121154" cy="6957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23554" y="-2299698"/>
            <a:ext cx="9337638" cy="1043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196" dirty="0">
                <a:latin typeface="KG Flavor and Frames Three" panose="02000000000000000000" pitchFamily="2" charset="0"/>
              </a:rPr>
              <a:t>t</a:t>
            </a:r>
            <a:endParaRPr lang="en-US" sz="67196" dirty="0">
              <a:latin typeface="KG Flavor and Frames Thre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908" y="2003360"/>
            <a:ext cx="7917627" cy="162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938" dirty="0">
                <a:solidFill>
                  <a:schemeClr val="bg1"/>
                </a:solidFill>
                <a:latin typeface="Ever After" panose="00000400000000000000" pitchFamily="2" charset="0"/>
              </a:rPr>
              <a:t>Blog Promotion</a:t>
            </a:r>
            <a:endParaRPr lang="en-US" sz="9938" dirty="0">
              <a:solidFill>
                <a:schemeClr val="bg1"/>
              </a:solidFill>
              <a:latin typeface="Ever After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91" y="4781569"/>
            <a:ext cx="2323656" cy="5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Ever After</vt:lpstr>
      <vt:lpstr>KG Flavor and Frames Three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Small</dc:creator>
  <cp:lastModifiedBy>Jennifer Small</cp:lastModifiedBy>
  <cp:revision>1</cp:revision>
  <dcterms:created xsi:type="dcterms:W3CDTF">2015-03-11T18:59:09Z</dcterms:created>
  <dcterms:modified xsi:type="dcterms:W3CDTF">2015-03-11T19:00:33Z</dcterms:modified>
</cp:coreProperties>
</file>